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Montserrat Medium"/>
      <p:regular r:id="rId16"/>
      <p:bold r:id="rId17"/>
      <p:italic r:id="rId18"/>
      <p:boldItalic r:id="rId19"/>
    </p:embeddedFont>
    <p:embeddedFont>
      <p:font typeface="Montserrat ExtraBold"/>
      <p:bold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.fntdata"/><Relationship Id="rId21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MontserratMedium-bold.fntdata"/><Relationship Id="rId16" Type="http://schemas.openxmlformats.org/officeDocument/2006/relationships/font" Target="fonts/MontserratMedium-regular.fntdata"/><Relationship Id="rId19" Type="http://schemas.openxmlformats.org/officeDocument/2006/relationships/font" Target="fonts/MontserratMedium-boldItalic.fntdata"/><Relationship Id="rId18" Type="http://schemas.openxmlformats.org/officeDocument/2006/relationships/font" Target="fonts/MontserratMedium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e23c6ca1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e23c6ca1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e23c6ca17_0_2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e23c6ca17_0_2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e23c6ca17_0_2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e23c6ca17_0_2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e23c6ca17_0_2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e23c6ca17_0_2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e23c6ca17_0_2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e23c6ca17_0_2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8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WOLO</a:t>
            </a:r>
            <a:endParaRPr sz="5000"/>
          </a:p>
        </p:txBody>
      </p:sp>
      <p:sp>
        <p:nvSpPr>
          <p:cNvPr id="159" name="Google Shape;159;p36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Alex Gutierrez Ozcoz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Miquel Barredo Lacosta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WOLO</a:t>
            </a:r>
            <a:endParaRPr/>
          </a:p>
        </p:txBody>
      </p:sp>
      <p:sp>
        <p:nvSpPr>
          <p:cNvPr id="165" name="Google Shape;165;p37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de usar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Seguro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Accesible para todos los usuarios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Competencia</a:t>
            </a:r>
            <a:endParaRPr/>
          </a:p>
        </p:txBody>
      </p:sp>
      <p:sp>
        <p:nvSpPr>
          <p:cNvPr id="171" name="Google Shape;171;p38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Poca competencia en el sector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Ningún producto propietario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sustitución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 web</a:t>
            </a:r>
            <a:endParaRPr/>
          </a:p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Explicación del producto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Diferentes productos disponibles</a:t>
            </a:r>
            <a:br>
              <a:rPr lang="es"/>
            </a:br>
            <a:br>
              <a:rPr lang="es"/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Manual de usuario</a:t>
            </a:r>
            <a:endParaRPr/>
          </a:p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Hemos creado un manual de usuario con pasos fáciles de seguir 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Conciso pero sencillo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Video demostración</a:t>
            </a:r>
            <a:endParaRPr/>
          </a:p>
        </p:txBody>
      </p:sp>
      <p:sp>
        <p:nvSpPr>
          <p:cNvPr id="189" name="Google Shape;189;p41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Insertar video aquí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